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9" r:id="rId4"/>
    <p:sldId id="268" r:id="rId5"/>
    <p:sldId id="267" r:id="rId6"/>
    <p:sldId id="264" r:id="rId7"/>
    <p:sldId id="265" r:id="rId8"/>
    <p:sldId id="266" r:id="rId9"/>
    <p:sldId id="258" r:id="rId10"/>
    <p:sldId id="257" r:id="rId11"/>
    <p:sldId id="273" r:id="rId12"/>
    <p:sldId id="259" r:id="rId13"/>
    <p:sldId id="261" r:id="rId14"/>
    <p:sldId id="262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7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4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39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92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88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33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58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5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5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2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4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DE84-6531-4EF8-B7FE-4C858FBCDC5C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DDF3-C30D-4D6E-BEE9-1B7AEE26D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5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5" Type="http://schemas.microsoft.com/office/2007/relationships/media" Target="../media/media24.m4a"/><Relationship Id="rId4" Type="http://schemas.openxmlformats.org/officeDocument/2006/relationships/audio" Target="../media/media23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5058" y="105524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104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0034" y="96882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0034" y="268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6343" y="102108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5052" y="2418805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6343" y="396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2468" y="1648098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246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7782" y="1321526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0364" y="274755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2616" y="418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240" y="1767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34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845" y="1151708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0365" y="254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1840" y="170034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9406" y="3999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2468" y="92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2468" y="1556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2285" y="126927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2285" y="2614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1326" y="168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531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1840" y="1151708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1840" y="2379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0</Words>
  <Application>Microsoft Office PowerPoint</Application>
  <PresentationFormat>Widescreen</PresentationFormat>
  <Paragraphs>0</Paragraphs>
  <Slides>15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senco</dc:creator>
  <cp:lastModifiedBy>senco</cp:lastModifiedBy>
  <cp:revision>19</cp:revision>
  <dcterms:created xsi:type="dcterms:W3CDTF">2020-12-07T20:39:41Z</dcterms:created>
  <dcterms:modified xsi:type="dcterms:W3CDTF">2020-12-16T14:52:31Z</dcterms:modified>
</cp:coreProperties>
</file>